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4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8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6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0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2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0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6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E76D7-4EBB-437C-B1C7-88059183FBA9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673F5-D408-4BB6-9558-9F5CCDA8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6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256" b="4359"/>
          <a:stretch/>
        </p:blipFill>
        <p:spPr>
          <a:xfrm>
            <a:off x="0" y="545124"/>
            <a:ext cx="12192000" cy="58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Lifestyle Mapper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5515"/>
            <a:ext cx="274026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Original Goal:</a:t>
            </a:r>
          </a:p>
          <a:p>
            <a:r>
              <a:rPr lang="en-US" sz="1600" dirty="0"/>
              <a:t>Tie real estate data to neighborhood information such as restaurants, schools, trails, etc.</a:t>
            </a:r>
          </a:p>
          <a:p>
            <a:pPr marL="0" indent="0">
              <a:buNone/>
            </a:pPr>
            <a:r>
              <a:rPr lang="en-US" sz="2400" dirty="0"/>
              <a:t>Issue:</a:t>
            </a:r>
          </a:p>
          <a:p>
            <a:r>
              <a:rPr lang="en-US" sz="1600" dirty="0"/>
              <a:t>MLS is not a single listing, over 1000 regional listings, with differing implementations</a:t>
            </a:r>
          </a:p>
          <a:p>
            <a:r>
              <a:rPr lang="en-US" sz="1600" dirty="0"/>
              <a:t>Services exist that normalize the data, but access is still limited to licensed realtors</a:t>
            </a:r>
          </a:p>
          <a:p>
            <a:r>
              <a:rPr lang="en-US" sz="1600" dirty="0"/>
              <a:t>Reached out to contacts, but were not able to resolve in time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0" t="20712" r="4298" b="7795"/>
          <a:stretch/>
        </p:blipFill>
        <p:spPr>
          <a:xfrm>
            <a:off x="3751165" y="1925515"/>
            <a:ext cx="7602635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609" y="5343157"/>
            <a:ext cx="69969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Decided to add the neighborhood info based on the provided address and add the real estate data as a possible expansion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68098"/>
            <a:ext cx="2159978" cy="36663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Address Mapping</a:t>
            </a:r>
          </a:p>
          <a:p>
            <a:r>
              <a:rPr lang="en-US" sz="1600" dirty="0"/>
              <a:t>Uses google API to find desired address or ZIP code and display pin on map</a:t>
            </a:r>
          </a:p>
          <a:p>
            <a:r>
              <a:rPr lang="en-US" sz="1600" dirty="0"/>
              <a:t>Future expansion – add real estate data here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199" y="341679"/>
            <a:ext cx="10515600" cy="1325563"/>
          </a:xfrm>
          <a:prstGeom prst="rect">
            <a:avLst/>
          </a:prstGeom>
          <a:solidFill>
            <a:srgbClr val="EDC58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>
                <a:solidFill>
                  <a:srgbClr val="00B0F0"/>
                </a:solidFill>
                <a:latin typeface="Edwardian Script ITC" panose="030303020407070D0804" pitchFamily="66" charset="0"/>
              </a:rPr>
              <a:t>Lifestyle Mapper</a:t>
            </a:r>
            <a:endParaRPr lang="en-US" sz="8000" dirty="0">
              <a:solidFill>
                <a:srgbClr val="00B0F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1012" r="8139" b="6141"/>
          <a:stretch/>
        </p:blipFill>
        <p:spPr>
          <a:xfrm>
            <a:off x="3134553" y="2168098"/>
            <a:ext cx="8219246" cy="36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7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825625"/>
            <a:ext cx="2607495" cy="4637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Neighborhood Info</a:t>
            </a:r>
          </a:p>
          <a:p>
            <a:r>
              <a:rPr lang="en-US" sz="1600" dirty="0"/>
              <a:t>Uses foursquare API to find local businesses and Google API to display pins on map</a:t>
            </a:r>
          </a:p>
          <a:p>
            <a:r>
              <a:rPr lang="en-US" sz="1600" dirty="0"/>
              <a:t>Businesses are grouped by different lifestyles that may interest the buyer</a:t>
            </a:r>
          </a:p>
          <a:p>
            <a:r>
              <a:rPr lang="en-US" sz="1600" dirty="0"/>
              <a:t>Additional categories can be added in future expansions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23604"/>
            <a:ext cx="10515600" cy="1325563"/>
          </a:xfrm>
          <a:prstGeom prst="rect">
            <a:avLst/>
          </a:prstGeom>
          <a:solidFill>
            <a:srgbClr val="EDC58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>
                <a:solidFill>
                  <a:srgbClr val="00B0F0"/>
                </a:solidFill>
                <a:latin typeface="Edwardian Script ITC" panose="030303020407070D0804" pitchFamily="66" charset="0"/>
              </a:rPr>
              <a:t>Lifestyle Mapper</a:t>
            </a:r>
            <a:endParaRPr lang="en-US" sz="8000" dirty="0">
              <a:solidFill>
                <a:srgbClr val="00B0F0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769" r="75192" b="3974"/>
          <a:stretch/>
        </p:blipFill>
        <p:spPr>
          <a:xfrm>
            <a:off x="3564123" y="1825625"/>
            <a:ext cx="2564115" cy="437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59" t="10243" r="6106" b="4540"/>
          <a:stretch/>
        </p:blipFill>
        <p:spPr>
          <a:xfrm>
            <a:off x="6334590" y="1825625"/>
            <a:ext cx="5205940" cy="35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3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dirty="0"/>
              <a:t>Must use at least two API’s  </a:t>
            </a:r>
            <a:r>
              <a:rPr lang="en-US" sz="2200" dirty="0">
                <a:sym typeface="Wingdings" panose="05000000000000000000" pitchFamily="2" charset="2"/>
              </a:rPr>
              <a:t></a:t>
            </a:r>
            <a:r>
              <a:rPr lang="en-US" sz="2400" dirty="0"/>
              <a:t>Google, Foursquare</a:t>
            </a:r>
            <a:endParaRPr lang="en-US" sz="2200" dirty="0"/>
          </a:p>
          <a:p>
            <a:r>
              <a:rPr lang="en-US" sz="2200" dirty="0"/>
              <a:t>Must use AJAX to pull data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utilize at least one new library or technology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 Asana Project Management</a:t>
            </a:r>
          </a:p>
          <a:p>
            <a:r>
              <a:rPr lang="en-US" sz="2200" dirty="0"/>
              <a:t>Must have a polished frontend/UI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meet good quality coding standards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not use alerts, confirms or prompts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have some sort of repeating element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endParaRPr lang="en-US" sz="2200" dirty="0"/>
          </a:p>
          <a:p>
            <a:r>
              <a:rPr lang="en-US" sz="2200" dirty="0"/>
              <a:t>Must use Bootstrap or alternative CSS Framework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  <a:r>
              <a:rPr lang="en-US" sz="2200" dirty="0"/>
              <a:t>Bootstrap</a:t>
            </a:r>
          </a:p>
          <a:p>
            <a:r>
              <a:rPr lang="en-US" sz="2200" dirty="0"/>
              <a:t>Must be deployed  </a:t>
            </a:r>
            <a:r>
              <a:rPr lang="en-US" sz="2200" dirty="0">
                <a:sym typeface="Wingdings" panose="05000000000000000000" pitchFamily="2" charset="2"/>
              </a:rPr>
              <a:t> </a:t>
            </a:r>
            <a:r>
              <a:rPr lang="en-US" sz="2200" dirty="0">
                <a:solidFill>
                  <a:srgbClr val="0070C0"/>
                </a:solidFill>
              </a:rPr>
              <a:t>https://stark-plateau-41427.herokuapp.com/</a:t>
            </a:r>
          </a:p>
          <a:p>
            <a:r>
              <a:rPr lang="en-US" sz="2200" dirty="0"/>
              <a:t>Must have User Input Validation  </a:t>
            </a:r>
            <a:r>
              <a:rPr lang="en-US" sz="2200" dirty="0">
                <a:sym typeface="Wingdings" panose="05000000000000000000" pitchFamily="2" charset="2"/>
              </a:rPr>
              <a:t></a:t>
            </a:r>
          </a:p>
          <a:p>
            <a:r>
              <a:rPr lang="en-US" sz="2200" dirty="0">
                <a:sym typeface="Wingdings" panose="05000000000000000000" pitchFamily="2" charset="2"/>
              </a:rPr>
              <a:t>Optional: Data Persistence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 Using Firebase to track requests</a:t>
            </a: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endParaRPr lang="en-US" sz="1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EDC58B"/>
          </a:solidFill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B0F0"/>
                </a:solidFill>
                <a:latin typeface="Edwardian Script ITC" panose="030303020407070D0804" pitchFamily="66" charset="0"/>
              </a:rPr>
              <a:t>Lifestyle Mapper</a:t>
            </a:r>
          </a:p>
        </p:txBody>
      </p:sp>
    </p:spTree>
    <p:extLst>
      <p:ext uri="{BB962C8B-B14F-4D97-AF65-F5344CB8AC3E}">
        <p14:creationId xmlns:p14="http://schemas.microsoft.com/office/powerpoint/2010/main" val="23092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99" t="29372" r="12643" b="5363"/>
          <a:stretch/>
        </p:blipFill>
        <p:spPr>
          <a:xfrm>
            <a:off x="837743" y="1846385"/>
            <a:ext cx="7388589" cy="4554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44" y="0"/>
            <a:ext cx="10516511" cy="20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6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256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Edwardian Script ITC</vt:lpstr>
      <vt:lpstr>Wingdings</vt:lpstr>
      <vt:lpstr>Office Theme</vt:lpstr>
      <vt:lpstr>PowerPoint Presentation</vt:lpstr>
      <vt:lpstr>Lifestyle Mapper</vt:lpstr>
      <vt:lpstr>PowerPoint Presentation</vt:lpstr>
      <vt:lpstr>PowerPoint Presentation</vt:lpstr>
      <vt:lpstr>Lifestyle Mapper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Fiig</dc:creator>
  <cp:lastModifiedBy>Laura Fiig</cp:lastModifiedBy>
  <cp:revision>23</cp:revision>
  <dcterms:created xsi:type="dcterms:W3CDTF">2016-11-25T21:54:19Z</dcterms:created>
  <dcterms:modified xsi:type="dcterms:W3CDTF">2016-11-28T03:48:25Z</dcterms:modified>
</cp:coreProperties>
</file>